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9DDD-DAEC-4EF9-9918-FD102FAA14A1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28C1B8FD-9C33-41F4-A6D4-E623652B6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018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9DDD-DAEC-4EF9-9918-FD102FAA14A1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B8FD-9C33-41F4-A6D4-E623652B6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10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9DDD-DAEC-4EF9-9918-FD102FAA14A1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B8FD-9C33-41F4-A6D4-E623652B6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77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9DDD-DAEC-4EF9-9918-FD102FAA14A1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B8FD-9C33-41F4-A6D4-E623652B6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83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F359DDD-DAEC-4EF9-9918-FD102FAA14A1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8C1B8FD-9C33-41F4-A6D4-E623652B6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10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9DDD-DAEC-4EF9-9918-FD102FAA14A1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B8FD-9C33-41F4-A6D4-E623652B6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12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9DDD-DAEC-4EF9-9918-FD102FAA14A1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B8FD-9C33-41F4-A6D4-E623652B6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95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9DDD-DAEC-4EF9-9918-FD102FAA14A1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B8FD-9C33-41F4-A6D4-E623652B6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47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9DDD-DAEC-4EF9-9918-FD102FAA14A1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B8FD-9C33-41F4-A6D4-E623652B6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34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9DDD-DAEC-4EF9-9918-FD102FAA14A1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B8FD-9C33-41F4-A6D4-E623652B6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0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9DDD-DAEC-4EF9-9918-FD102FAA14A1}" type="datetimeFigureOut">
              <a:rPr lang="ru-RU" smtClean="0"/>
              <a:t>11.11.2020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B8FD-9C33-41F4-A6D4-E623652B6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017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F359DDD-DAEC-4EF9-9918-FD102FAA14A1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8C1B8FD-9C33-41F4-A6D4-E623652B6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10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600" b="1" dirty="0"/>
              <a:t>ЛИЧНОСТЬ РАБОТНИКА КАК СУБЪЕКТ И ОБЪЕКТ ОРГАНИЗАЦИОННОГО ПОВЕДЕНИЯ</a:t>
            </a:r>
            <a:r>
              <a:rPr lang="ru-RU" sz="3600" b="1" dirty="0"/>
              <a:t>.</a:t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ТИПЫ </a:t>
            </a:r>
            <a:r>
              <a:rPr lang="ru-RU" sz="3600" b="1" dirty="0"/>
              <a:t>ВЗАИМООТНОШЕНИЙ ЧЕЛОВЕКА И РАБОЧЕЙ ГРУППЫ. ГРУППОВОЕ ПОВЕДЕНИЕ.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Лекция 19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519275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ТИПЫ ВЗАИМООТНОШЕНИЙ ЧЕЛОВЕКА И РАБОЧЕЙ ГРУППЫ. ГРУППОВОЕ ПОВЕДЕНИЕ</a:t>
            </a:r>
            <a:r>
              <a:rPr lang="ru-RU" dirty="0" smtClean="0"/>
              <a:t>.</a:t>
            </a:r>
          </a:p>
          <a:p>
            <a:pPr algn="ctr"/>
            <a:endParaRPr lang="ru-RU" dirty="0" smtClean="0"/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человека и организации не сводится только к ролевому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Оно гораздо шире. Человек является членом группы, в рамках которой он участвует в деятельности. При этом группа оказывает огромное влияние на поведение человека. А поведение человека вносят определенный вклад в жизнь группы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1.Общая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группы.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понятие группы известно из изучения курса социальной психологии. Однако необходимо напомнить основные характеристики группы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 организационного поведения. Взаимодействие членов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груп-пы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базируется  на некоем общем интересе и, как правило, связано с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Характерными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особенностями группы являются следующие. Во-первых, члены группы идентифицируют себя и свои действия с группой в целом и выступают от имени группы. Во-вторых, взаимодействие между членами группами носят непосредственный характер. В-третьих, в группе наряду с формальным распределением ролей обязательно складывается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неформальное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распределение, обычно признаваемое группой. 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типа групп – формальные и неформальные. Оба эти типа имеют значение для организации и оказывают большое влияние на членов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Формальные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обычно выделяются как структурные подразделения в организации: отделы, бригады и т.д. Они имеют формально назначенного руководителя, формально определенную структуру ролей, должностей, а также формально закрепленные за ними функции и задачи.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Неформальные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создаются членами организации в соответствии с их взаимными симпатиями, общими интересами, привычками и т.д.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имеют свои неписаные правила и нормы поведения; люди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знают, кто входит в их неформальную группу. В таких группах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складывается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определенное распределение ролей и позиций, а также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неформальное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лидерство. Такие группы, как правило, существуют в любой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353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2.Индивид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группа. Типы поведения человека в организации.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человека и группы всегда носит двусторонний характер: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своим трудом, своей деятельностью способствует решению групповых задач, а группа помогает человеку удовлетворить его потребности в без-опасности, любви, уважении, самовыражения, формировании личности. Группа меняет поведение человека, и можно отметить существенные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связанные с участием в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группе.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изменяется взгляд человека на себя, на свое место в 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окружении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Это связано с тем, что от отдельного человека зависят действия его кол-лег.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группе человек получает определенный «вес». Это зависит от величины и сложности выполняемой им работы в группе и формирует 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нему группы.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В-третьих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группе человек более склонен к принятию на себя риска. Это делает его поведение более активным.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человека и группы может идти по разным траекториям. Условно выделяется три: кооперация, слияние, конфликт.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Кооперация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между человеком и группой устанавливаются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доверительные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благожелательные отношения. Человек рассматривает цели группы как совпадающие с собственными, готов к взаимодействию, положительно 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сознательно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решения группы.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Слияние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человек и группа представляют собой органическое единство. Человек строит свои интересы, исходя из целей группы, подчиняет ей свои интересы и идентифицирует себя с группой. В свою очередь, группа берет на себя заботу о человеке, старается оказать содействие в решении не только производственных, но и личных проблем.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противопоставление интересов группы и человека и борьба между ними.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Изначальным в поведении человека является его представление о том, что есть организация, в которой ему надо работать. Если образ организации и «Я- концепция» человека совмещаются, то его поведение адаптивное, если нет – то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дезадаптивное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конфликтное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17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выделить четыре предельных типа поведения человека в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Адаптивный: полностью принимает ценности и нормы поведения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Ведет себя так, чтобы не противоречить интересам организации.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Искренне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старается быть дисциплинированным, выполнять свою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организационную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роль. Поэтому результаты действий такого человека в основном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зависят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его личных способностей и возможностей, и главная задача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верно определить содержание его роли. Такой тип можно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охарактеризовать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преданный и дисциплинированный член организации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Приспособленец: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не принимает ценностей организации, однако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старается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вести себя соответственно им. Он делает все правильно и по правилам, но ненадежен, так как в любой момент может или покинуть организацию, или вступить в противоречие с задачами организации.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приемлет ценности организации, но не приемлет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существующие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поведения. Это может порождать трудности во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взаимоотношениях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коллегами и руководством. Однако цели и задачи организации он принимает и разделяет и может найти свое место в ней.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Бунтарь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 не приемлет ни ценностей, ни норм организации. Он все время вступает в противоречие с руководством и коллегами и создает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конфликтные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ситуации. Такой человек может создавать в организации много проблем и даже наносить ей ущерб.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понятие характерного стиля поведения в организации. Это означает, что в целом в организации приветствуется тот или иной стиль поведения сотрудников.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Исполнительский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стиль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означает, что в организации существует система запрещающих и обязывающих норм, в том числе и режимные требования. Каждый сотрудник обязан точно следовать сложившимся в организации нормам безопасности. Регулярно проводится проверка сотрудников на надежность, часто существуют ограничения в образе жизни. Тип работника – “службист”.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3689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Автономный стиль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свободу маневра работников,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выбора той или иной линии поведения в организации.  Работник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свое поведение перед коллективом. Сотрудники могут сами выбирать методы и способы выполнения работы, ее темп и ритм. Как правило,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регулируют процесс работы и имеют возможность оценить свою деятельность соотносительно с задачами организации. В рамках данного стиля формируется инициативный тип работника, для которого характерны чувство собственного достоинства, понимание собственной значимости для организации, ожидание признания своих заслуг перед коллегами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норм и правил поведения в формальной группе, каковой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организация, фиксируется документально в виде функциональных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внутреннего распорядка и т.д. Но часто невозможно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случаи и ситуации в деятельности организации в любой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Поэтому в организации существует три разновидности поведения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•Обязательное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 разным видам принуждения)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•Должное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 договору)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•Желательное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 собственной инициативе)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рассмотреть осуждаемое поведение: когда работник не реализует тех ожиданий, которые на него возлагали. Иногда такая модель возникает, когда круг обязанностей не соответствует правам должностного лица (величина обязанностей в несколько раз больше, чем величина прав). Как себя вести работнику в данной ситуации? Возможны несколько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подать заявление об уходе; работать, ставя себе ограничения; само-вольно наделять себя полномочиями.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наконец, необходимо отметить ту систему структурных отношений меж-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членами производственных групп, которые могут существовать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•Линейные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– между руководителем и его подчиненными.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•Функциональные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– отношения специалиста, который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ту или иную функцию в рамках всей организации, с другими сотрудниками. Например, начальник отдела кадров по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отношению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бригадирам; главный бухгалтер по отношению к руководителям отделов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101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22112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•Отношения управленческого аппарата – имеет место в случае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чьих-либо прав и полномочий. Проректор выступает от имени ректора на заседании Ученого совета вуза  с определенным заявлением.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•Латеральные отношения – либо отношения между работниками одного отдела, подчиненными одному руководителю; либо отношения,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вызванные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необходимостью сотрудничества между сотрудниками разных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отделов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 занимающих равное служебное положение.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Резюме. В целом можно сказать, что поведение человека в производственной группе зависит и от намерений и возможностей самого сотрудника, и от фак-торов группового сплочения  и организации коллективной работы. В любом случае, ведущая роль в установлении нормальных рабочих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принадлежит руководству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Факторы делового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легче работать, если группа поддерживает его, переживает за него, ожидает от него высоких результатов, верит в него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Деловое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понимается как осуществление работниками тех целей, которые ставятся перед ними непосредственным руководителем. Деловым поведение становится потому, что профессиональная деятельность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порождает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ответственности, взаимозависимости и требовательности.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Деловое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всегда, с одной стороны, индивидуальное, с другой,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как результаты труда каждого влияют на общий результат.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моделей группового поведения в производственном процессе влияют факторы: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•Профессиональной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сработанности группы, формируемой в результате определенного опыта совместной работы (взаимозаменяемость,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взаимодополняемость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взаимоответственность);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•Морально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психологическая сплоченность («мы – одно целое, мы – ко-манда»);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•Профессиональная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согласованность и межличностная совместимость (увязка профессиональных интересов в общем поле деятельности,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работников сотрудничать).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успешность работы профессиональной группы можно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продук-тивности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удовлетворенности результатами труда.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деловом поведении всегда проявляется степень осознания личных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инте-ресов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соотнесенных с интересами группы и организации в целом.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489597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Деловое поведение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является функционально определенным: каждый знает, что он должен делать на рабочем месте. Ответственность работника и его права должны быть сбалансированы. Эта определенность часто зависит от поведения и действий руководителя: требовательности, способности к де-легированию полномочий, поддержанию инициативы на рабочих местах.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того, деловое поведение имеет временную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протекает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определенных границах (рабочий день, производственный цикл, срок оборота товара и т.д.). Руководителю необходимо создавать такой режим работы, чтобы не было «рваного ритма», но и была возможность для про-межуточного отдыха. Слишком интенсивный постоянный ритм работы при-водит 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псохофизиологической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инертности и отрицательно сказывается на деловом поведении.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Деловое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обладает способностью к самоорганизации. Каждый работник на своем рабочем месте, как правило, планирует свою работу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целями организации, и задача руководителя – создать для него фронт работ и необходимые условия труда, чтобы он мог спокойно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Деловое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предсказуемым, если сотрудники уже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определенного уровня профессиональной сработанности. Социально – психологическим регулятором такой сработанности чаще всего выступает успех совместной деятельности.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Личностное деловое поведение. У каждого работника складываются свои личностные установки на определенный тип делового поведения. Они имеют как глубокие психологические причины, складывающиеся в результате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-питания, обучения, окружения и т.д., так и ситуативные причины, связанные непосредственно с работой и обстановкой в данной организации.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охарактеризовать как зависимость от собственных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(«хочу»), от осознания возможностей («могу»), от определенных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(«надо») и усилий в достижении целей («стремлюсь»). Они могут быть устойчивыми или превратиться в свою противоположность, став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барьером на пути профессиональной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выделить два противоположных типа личностного делового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 в организации: активный и инертный.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45359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поведение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проявляется в стремлении творчески реализовать себя в привлекательных видах работы. «Хочу» и «стремлюсь» в гармонии,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активизируются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и устанавливаются собственные высокие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деятельности. Это модель творческой самореализации личности. В ней выделяется рационально – волевая модель, когда предполагается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преобладание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«надо» над «хочу» и в этом случае требуются дополнительные стимулы для деятельности – как внешние, так и внутренние (карьера, сила воли и т.д.). Иногда проявляется профессионально – рациональная установка – когда «надо» может подкрепляться «хочу», направляя на достижение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в организации (быть не хуже других, оправдать доверие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и/или коллег, не подвести коллег и т.д.).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Инертное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наблюдается в случае, когда личность имитирует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подчиняясь требованиям руководителей и целям организации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сознании личности происходит процесс утраты личностной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выполняемых ею функций. Может произойти потеря смысла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Другая ситуация инертного поведения возникает тогда, когда у работни-ка не хватает возможностей: опыта, квалификации, знаний. Часто 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противоречие между «хочу» и  «могу». Работник переоценивает свои возможности и, получив недостаточный или дефектный результат, опускает руки в дальнейшем.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4.Формирование эффективной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воспитать в своих членах сильное чувство солидарности, которое может быть использовано для пользы дела.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определенные факторы, способствующие повышению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группы.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быть определенное соответствие между размером группы, сложностью задач и степенью участия работников. Чем больше группа, чем легче задачи, тем меньше людей имеют возможность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ее работе. С позиций сплоченности наилучшая величина рабочей группы 10 – 12 человек.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Членство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ролевые позиции в группе.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мнению многих исследователей, для того, чтобы группа была эффективной, в ней должны исполняться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 роли.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осуществляет руководство командой, дисциплинирован,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уравновешен, подает пример в работе другим.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инициативен, мобилен, наиболее влиятелен в группе.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членов к дальнейшим действиям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990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64621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Мозговой центр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оказывает влияние на других в интеллектуальном плане. Источник оригинальных идей и предложений, обладает большой силой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воображения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умен, с аналитическим складом ума. Анализирует идеи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увидеть слабые места в аргументах. Менее общителен, надежен,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проверки качества.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популярные члены команды, общительны и раскованы. Приносят в группу новые контакты, идеи, усовершенствования.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Трудоголики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практические организаторы всей деятельности команда. Пре-вращают идеи в выполнимые задания. Методичны и эффективны в работе, внушают доверие. Не являются лидерами, но умелые и исполнительные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Координаторы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сплачивают всю команду, поддерживают других,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выслушивают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вникая во все. Они популярны и не стремятся к соперничеству. Тип людей, которых не замечаешь, пока они есть, и которых не хватает, когда их нет.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Слишком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число сотрудников в одной роли может нарушить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Иногда излишняя сплоченность группы может решать работе: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консерватизм, приверженность групповому мнению, может стать цель выживания группы как основная.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неэффективной группы: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•Высокая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текучесть кадров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•Высокие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прогулов и заболеваемости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•Низкий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выпуска продукции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•Нечеткие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задания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•Недостаточная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убежденность в необходимости выполнения цели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•Отсутствие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открытости и доверия между членами группы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•Отрицательная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проблем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•Бесполезные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•Очень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ограниченное число людей принимает участие в решении проблем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•Члены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подавлены и проявляют апатию.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27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трудовой сфере, которая является содержательной базой организационного поведения, в зависимости от характера, условий и содержания труда, уровня иерархического расположения работника в организации, рассматриваются отдельные специфические свойства личности человека.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1.Понятие трудового потенциала человека.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всего, в изучении организационного поведения в личности человека нас будет интересовать его трудовой потенциал. Трудовой потенциал определяет возможности и эффективность участия человека в экономической деятельности. Потенциал включает в себя несколько профессиональных и личностных характеристик работника, состав которых определяется требованиями участия в производственном процессе.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трудового потенциала важно при определении уровня взаимных требований  человека и организационного окружения.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немало теорий, определяющих компоненты трудового потенциала человека.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Б. М. Генкин, советский психолог, в свое время выделил несколько компонентов, влияющих на работоспособность человека: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•здоровье (как физическую способность и возможность выполнять данную работу; способность переносить определенные нагрузки, связанные с определенной работой);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•нравственность (как определенное отношение к трудовой деятельности вообще и к данной работе в частности; трудолюбие, ответственность, честность и др.)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•творческий потенциал (как возможность понимать и принимать смысл и содержание работы, корректировать свои действия под воздействием из-меняющихся условий)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•образование (как определенный  набор знаний, умений и навыков, необходимых для выполнения определенной работы)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•профессионализм (как сочетание глубоких профессиональных знаний с профессиональным опытом)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56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современной литературе более принято понятие культурно-производственного (личностного) потенциала работника (А. А.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Погорадзе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В. Г. Нестеров, Л. И. Иванько). Такая трактовка трудового потенциала более соответствует требованиям, предъявляемым современной экономической жизнью. В структуру культурно – производственного потенциала входят следующие компоненты: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•Квалификационный потенциал (профессиональные знания, умения и навыки, обуславливающие профессиональную компетенцию)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•Психофизиологический потенциал (работоспособность человека, соответствие его психической и физиологической структуры характеру выполняемой работы)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•Творческий потенциал (готовность видоизменять свою трудовую деятельность под воздействием  изменяющихся требований, способность к  постановке и решению нестандартных задач в трудовой деятельности)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•Коммуникационный потенциал (способность к сотрудничеству, настроенность на коллективную организацию труда, желание взаимодействовать с коллегами в процессе работы)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•Нравственный потенциал (соответствие ценностно – мотивационной сферы  личности работника условиям и ценностям трудовой деятельности; наличие таких черт, как честность, добросовестность, трудолюбие и т.д.)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•Лидерский потенциал ( прежде всего как способность принимать на себя ответственность за собственную деятельность и порученную работу; энергичность и настойчивость в достижении цели)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•Потенциал к развитию (способность и готовность обучаться новому в случае необходимости).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точки зрения организационного поведения, личностный трудовой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по-тенциал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заложенные потенции, возможности к выполнению тех или иных функций при благоприятных условиях развития способностей и задатков, доведения их до умений и навыков. </a:t>
            </a:r>
          </a:p>
        </p:txBody>
      </p:sp>
    </p:spTree>
    <p:extLst>
      <p:ext uri="{BB962C8B-B14F-4D97-AF65-F5344CB8AC3E}">
        <p14:creationId xmlns:p14="http://schemas.microsoft.com/office/powerpoint/2010/main" val="47968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из основных задач  менеджера для повышения эффективности производства будет следующее направление деятельности: руководитель должен ставить перед собой и решать проблемы выявления личностного потенциала работника; переводить его в сочетание с групповым потенциалом; создавать условия для его максимального использования; обеспечить развитие личности и группы в интересах организации и самого работника. В этом случае уровень использования потенциала работника является критерием внутренней этики организации: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технократическом подходе к человеку используется только квалификационный и психофизиологический потенциал, что существенно ограничивает возможности развития самой организации;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•Гуманистический подход, при котором используются и развиваются все составляющие потенциала, развивает не только личность работника и организацию, но и социальное окружение.</a:t>
            </a:r>
          </a:p>
          <a:p>
            <a:pPr algn="ctr"/>
            <a:endParaRPr lang="ru-RU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Профессионализм, его компоненты.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элементом личностного потенциала работника для определения тенденций организационного поведения является профессионализм. Причем понятие профессионализма является скорее обыденным, чем раз и навсегда установленным. Однако можно выделить его составляющие, такие как профессия, специальность, квалификация. 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профессией понимается определенный род общественно – полезной деятельности. Появление профессий связано с разделением и кооперированием труда в конкретных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технико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организационных условиях производства и совокупностью знаний и практических навыков, приобретенных работником в результате обучения или опыта работы. В структуре профессии предполагается присутствие профессиональной пригодности, т.е. совокупности и структуры психических и психофизиологических особенностей человека, необходимых для достижения общественно приемлемой эффективности в профессиональном труде. Профессиональная пригодность формируется в процессе труда и предполагает наличие положительной мотивации к данному виду труда.</a:t>
            </a:r>
          </a:p>
        </p:txBody>
      </p:sp>
    </p:spTree>
    <p:extLst>
      <p:ext uri="{BB962C8B-B14F-4D97-AF65-F5344CB8AC3E}">
        <p14:creationId xmlns:p14="http://schemas.microsoft.com/office/powerpoint/2010/main" val="2982106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12004"/>
            <a:ext cx="12192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современной рыночной экономике существует определенная профессиональная стратификация – разделение профессиональных групп на слои по какому-либо признаку. Часто используется семичастная вертикальная стратификация: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1.Высший класс профессионалов – администраторов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2.Технические специалисты среднего уровня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3.Коммерческий класс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4.Мелкая буржуазия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5.Техники и рабочие, осуществляющие руководящие функции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6.Квалифицированные рабочие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7.Неквалифицированные рабочие.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пределах одной профессии имеется  несколько специальностей, и если профессия – род деятельности, то специальность – вид занятий в рамках од-ной профессии, совокупность конкретных знаний и навыков. Выделение специальности зависит от сферы трудовой деятельности, стадий производственных процессов, применяемого инструмента, оборудования и т.д. И профессия, и специальность определяются по признакам содержания труда, включающих предметы труда и особенно его организацию.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специалистов в современной системе образования в основном ориентирована на достаточно массовые профессии с возможностью специализации на заключительных этапах обучения. Такая система связана прежде всего с великим многообразием организаций и разными требованиями к специалистам в них. Окончательное овладение специальностью приходится на рабочее место в соответствии с предъявляемыми требованиями. Поэтому на сегодняшний день работник приобретает тем большую ценность для организации, чем дольше он в ней работает. Одна из основных проблем руководства – борьба с текучестью кадров. </a:t>
            </a:r>
          </a:p>
          <a:p>
            <a:pPr algn="just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0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квалификации имеет несколько значений, основное из них – уровень подготовленности, степень пригодности к какому-либо виду труда. Определение квалификации зависит от различных параметров, причем в разных организациях они могут быть различными. В этой связи можно при-вести еще ряд терминов, означающих определенную степень способности к труду – «широкая специализация», « узкий специалист», «высокая или низ-кая квалификация».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Отдельно выделяется понятие «профессионализм» - высокая квалификация, обеспечивающая успешное выполнение обязанностей на конкретном рабочем месте в конкретной организации. Это понятие подразумевает в структуре умений и навыков значительный удельный вес специфических навыков, необходимых именно в данной организации , в специфике ее коммуникаций. Такие знания, умения, навыки получили названия контекстуальных.  При переходе работника в другую организацию для приобретения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профессиона-лизма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требуется значительно больше времени, чем на простую адаптацию. Однако высокая квалификация обычно способствует ускорению процесса профессионализма на рабочем месте.</a:t>
            </a:r>
          </a:p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Ожидания человека и организации.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взаимодействия человека и организации в каждом конкретном случае определяется многими факторами, как личностными, так и ситуационными. Трудно предусмотреть все причины, по которым может возникнуть дисгармония во взаимоотношениях. Однако, несмотря на определенную уникальность каждого взаимодействия, можно выделить те моменты, которые в равной степени влияют на такого рода взаимодействие. Таковыми общими моментами будут являться: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•Ожидания и представления индивида об организационном окружении и его месте в нем;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•Ожидания организации в отношении индивида и его роли в ней.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Имея определенное представление о себе самом и о своих возможностях, обладая определенными знаниями об организации, имея определенные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-рения в отношении организации и, наконец, исходя из своих целей и текущих возможностей, индивид вступает во взаимодействие с организацией. Он предполагает занять в ней определенное место, выполнять определенную работу и получать определенное вознаграждение.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1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9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 соответствии со своими целями, организационной структурой, спецификой и содержанием работы предполагает взять работника, обладающего соответствующими квалификационными и личностными характеристиками, чтобы он играл определенную роль в организации, выполнял определенную работу, давая требуемый результат, за который полагается определенное вознаграждение.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 взаимодействие было успешным, необходимы достаточно умелые действия со стороны обоих субъектов и, в частности, специальные управленческие действия. Можно выделить определенную группу основных ожиданий индивида по различным поводам взаимодействия: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Содержания, смысла и значимости работы;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•Оригинальности и творческого характера работы; увлекательности и интенсивности работы;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•Степени независимости, прав и власти на работе;  степени ответственности и риска;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•Престижности и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статусности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работы; гарантий карьерного роста и личностного развития;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•Степени включенности работы в общий деятельный процесс;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•Безопасности и комфортности условий работы;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•Признания и поощрения хорошей работы; заработной платы и премий;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•Социальной защищенности и других социальных благ, предоставляемых организацией;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•Дисциплины и других нормативных аспектов, регламентирующих поведение на работе;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•Отношений между членами организации;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•Конкретных лиц, работающих в организации.</a:t>
            </a:r>
          </a:p>
          <a:p>
            <a:pPr algn="just"/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каждого индивида комбинация этих отдельных ожиданий, формирующих его обобщенное ожидание по отношению к организации, различна. Причем и структура ожиданий, и относительная степень значимости отдельных ожиданий для индивида сами зависят от множества таких факторов, как его личностные характеристики, цели, конкретная ситуация, в которой он находится, характеристики организации и т.д.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277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свою очередь, и организация имеет свои ожидания от работника, претендующего на место в ее рядах. Как правило, она ожидает от человека, что он проявит себя как: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в определенной области, обладающий определенными знаниями и квалификацией;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•Человек, обладающий определенными личностными и моральными качествами;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•Член организации, способный взаимодействовать и поддерживать хорошие отношения с коллегами;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•Член организации, разделяющий ее ценности;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•Исполнитель определенной работы, готовый осуществлять ее с полной отдачей и на должном  качественном уровне;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•Член организации, способный занять определенное место внутри организации и готовый взять на себя соответствующие обязательства и ответственность;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•Сотрудник, следующий принятым в организации нормам поведения, рас-порядку и распоряжениям руководства.</a:t>
            </a:r>
          </a:p>
          <a:p>
            <a:pPr algn="just"/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Комбинация ожиданий организации по отношению к человеку, а также степень значимости для организации каждого отдельного ожидания могут отличаться у различных организаций. Более того, в рамках одной организации по отношению к различным индивидам могут складываться различные комбинации ожиданий. Поэтому нельзя предложить единой универсальной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-дели ожиданий организаций по отношению к человеку, так же как нельзя предложить аналогичной модели ожиданий человека по отношению к организации.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чтобы стыковать ожидания человека и организации по отношению друг к другу и тем самым устранить или свести к минимуму дефекты взаимодействия, важно четко представить то, на какое место в организации претендует человек, какие роли он может и готов выполнять и какую роль ему предполагает дать организация. Очень часто именно несоответствие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-ли, которую предлагает организация человеку, его претензиям занимать определенное место в организации, является основой конфликта между чело-веком и организационным окружением.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042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 два подхода к установлению соответствия роли и места.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подход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того, что роль является основополагающей в установлении этого соответствия. Человек подбирается для выполнения определенной работы, осуществления определенной функции, т.е. для исполнения определенной роли в организации. Он предполагает следующие моменты: учет склонностей (научное определение склонности человека к конкретной работе, от которой он получает максимум удовлетворения); персональный отбор (использование таких средств, как анкеты, собеседования, тесты и т.д.); обучение. Этот подход является традиционным и наиболее рас-пространен в современной практике менеджмента.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подход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как главное место, на которое претендует чело-век и его потенциал исполнения ролей. Работа подбирается человеку таким образом, чтобы она лучше всего соответствовала его возможностям и его претензиям на определенное место в организации. Сюда входят, во-первых, конструирование и расположение оборудования (оборудование должно быть сконструировано и размещено таким образом, чтобы соответствовать возможностям среднего рабочего); во-вторых, физические условия работы (увеличение эффективности выполнения работы, освещение, отопление, вентиляция, снижение уровня шума и т.д.); в-третьих, психологические условия работы (возможность несчастных случаев, прогулы, перекуры, система зарплаты и премий, типы контроля и т.д.).  Второй подход имеет тенденцию к реализации в японской модели менеджмента и, несмотря на достаточную сложность реализации, все чаще применяется в мировой практике.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любого из этих подходов требует определенной организационной культуры и разных ценностей, правил и норм жизнедеятельности организации.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319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40</TotalTime>
  <Words>4388</Words>
  <Application>Microsoft Office PowerPoint</Application>
  <PresentationFormat>Широкоэкранный</PresentationFormat>
  <Paragraphs>164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Cambria</vt:lpstr>
      <vt:lpstr>Rockwell</vt:lpstr>
      <vt:lpstr>Rockwell Condensed</vt:lpstr>
      <vt:lpstr>Times New Roman</vt:lpstr>
      <vt:lpstr>Wingdings</vt:lpstr>
      <vt:lpstr>Дерево</vt:lpstr>
      <vt:lpstr>ЛИЧНОСТЬ РАБОТНИКА КАК СУБЪЕКТ И ОБЪЕКТ ОРГАНИЗАЦИОННОГО ПОВЕДЕНИЯ.  ТИПЫ ВЗАИМООТНОШЕНИЙ ЧЕЛОВЕКА И РАБОЧЕЙ ГРУППЫ. ГРУППОВОЕ ПОВЕДЕНИЕ.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ЛИЧНОСТЬ РАБОТНИКА КАК СУБЪЕКТ И ОБЪЕКТ ОРГАНИЗАЦИОННОГО ПОВЕДЕНИЯ.</dc:title>
  <dc:creator>usewr</dc:creator>
  <cp:lastModifiedBy>usewr</cp:lastModifiedBy>
  <cp:revision>6</cp:revision>
  <dcterms:created xsi:type="dcterms:W3CDTF">2020-11-10T15:34:34Z</dcterms:created>
  <dcterms:modified xsi:type="dcterms:W3CDTF">2020-11-11T03:03:13Z</dcterms:modified>
</cp:coreProperties>
</file>